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9a888234b4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9a888234b4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9a888234b4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19a888234b4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9a888234b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9a888234b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9a888234b4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9a888234b4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9a888234b4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9a888234b4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9a888234b4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9a888234b4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9a888234b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9a888234b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a888234b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9a888234b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9a888234b4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9a888234b4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9a888234b4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9a888234b4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9a888234b4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9a888234b4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9a888234b4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9a888234b4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a888234b4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a888234b4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9a888234b4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9a888234b4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hyperlink" Target="mailto:m.rossi@icsoncino.edu.it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509" y="0"/>
            <a:ext cx="893898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1281000" y="653825"/>
            <a:ext cx="6582000" cy="16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 poter utilizzare Google Meet  è necessario accedere </a:t>
            </a:r>
            <a:r>
              <a:rPr b="1" lang="it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all’account personale dell’alunno. </a:t>
            </a: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L’indirizzo della mail di istituto, salvo diversa impostazione in fase di generazione, è composta come spiegato di seguito</a:t>
            </a:r>
            <a:r>
              <a:rPr b="1" lang="it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b="1" lang="it" sz="1300">
                <a:solidFill>
                  <a:schemeClr val="dk1"/>
                </a:solidFill>
              </a:rPr>
              <a:t> </a:t>
            </a:r>
            <a:r>
              <a:rPr b="1" lang="it" sz="700">
                <a:solidFill>
                  <a:srgbClr val="FF00FF"/>
                </a:solidFill>
              </a:rPr>
              <a:t> </a:t>
            </a:r>
            <a:endParaRPr b="1" sz="70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5518"/>
            <a:ext cx="9144000" cy="473246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1231400" y="3857625"/>
            <a:ext cx="6680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Verificare che i dati nel riepilogo prenotazione siano corretti. </a:t>
            </a:r>
            <a:endParaRPr b="1" sz="1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6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Gli appuntamenti che verranno prenotati con account diversi da quello d’istituto non verranno registrati e quindi annullati.</a:t>
            </a:r>
            <a:endParaRPr b="1" sz="16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16259"/>
            <a:ext cx="9143999" cy="471098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23"/>
          <p:cNvSpPr txBox="1"/>
          <p:nvPr/>
        </p:nvSpPr>
        <p:spPr>
          <a:xfrm>
            <a:off x="1253175" y="3912100"/>
            <a:ext cx="6658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volta verificata la correttezza di tutti i dati utili per la prenotazione cliccare su salva.</a:t>
            </a:r>
            <a:endParaRPr b="1"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2777"/>
            <a:ext cx="9144001" cy="477794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4"/>
          <p:cNvSpPr txBox="1"/>
          <p:nvPr/>
        </p:nvSpPr>
        <p:spPr>
          <a:xfrm>
            <a:off x="1187800" y="1111525"/>
            <a:ext cx="6799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4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Dopo aver salvato vi apparirà una schermata di conferma dell’appuntamento che verrà automaticamente registrato nel vostro google calendar.</a:t>
            </a:r>
            <a:endParaRPr b="1" sz="24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2" name="Google Shape;15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0650"/>
            <a:ext cx="9143998" cy="4762198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5"/>
          <p:cNvSpPr txBox="1"/>
          <p:nvPr/>
        </p:nvSpPr>
        <p:spPr>
          <a:xfrm>
            <a:off x="2517275" y="2658925"/>
            <a:ext cx="53832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Riceverete inoltre una mail di conferma dell’appuntamento.</a:t>
            </a:r>
            <a:endParaRPr b="1"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All’interno della mail troverete il ripepilogo dell’appuntamento ed il link di collegamento al meet.</a:t>
            </a:r>
            <a:endParaRPr b="1"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6764"/>
            <a:ext cx="9143998" cy="468997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6"/>
          <p:cNvSpPr txBox="1"/>
          <p:nvPr/>
        </p:nvSpPr>
        <p:spPr>
          <a:xfrm>
            <a:off x="5154400" y="3628775"/>
            <a:ext cx="2473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Qui trovate il link per il collegamento diretto al meet.</a:t>
            </a:r>
            <a:endParaRPr b="1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>
            <p:ph idx="1" type="body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Si raccomanda la massima puntualità nella presenza ai colloqui per non perdere minuti preziosi di colloquio con il singolo docente. </a:t>
            </a:r>
            <a:endParaRPr b="1"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it" sz="21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Grazie per la collaborazione.</a:t>
            </a:r>
            <a:endParaRPr b="1"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2880"/>
            <a:ext cx="9144001" cy="491774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1133325" y="642950"/>
            <a:ext cx="6686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Es: alunno Mario Rossi l’indirizzo mail sarà: </a:t>
            </a:r>
            <a:r>
              <a:rPr b="1" lang="it" sz="1200" u="sng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mario.rossi@icsoncino.edu.it</a:t>
            </a:r>
            <a:endParaRPr b="1" sz="12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L’accesso alla casella mail vi consente di visualizzare gli inviti alla prenotazione degli spazi colloquio precedentemente organizzati da ogni docente per la propria disciplina.</a:t>
            </a:r>
            <a:endParaRPr b="1" sz="12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35587"/>
            <a:ext cx="9144001" cy="467232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2604450" y="2680725"/>
            <a:ext cx="50127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8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volta entrati nella casella mail potrete visualizzare gli inviti ricevuti dai docenti. Selezionare l’invito del docente della disciplina d’interesse e aprire il messaggio.</a:t>
            </a:r>
            <a:endParaRPr b="1" sz="18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9058"/>
            <a:ext cx="9144001" cy="476538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3062125" y="3726850"/>
            <a:ext cx="48384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All’interno di questa schermata trovate tutti i dettagli dell’invito ed il link di accesso alla prenotazione.</a:t>
            </a:r>
            <a:endParaRPr b="1" sz="17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66987"/>
            <a:ext cx="9144000" cy="460952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1939700" y="1580100"/>
            <a:ext cx="70068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2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Cliccando sul link allegato si accede automaticamente alla pagina delle prenotazioni.</a:t>
            </a:r>
            <a:endParaRPr b="1" sz="22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3210"/>
            <a:ext cx="9144001" cy="47370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1547400" y="1798050"/>
            <a:ext cx="61896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Verificare di visualizzare la pagina della settimana dei colloqui, diversamente portare la data alla settimana di riferimento.</a:t>
            </a:r>
            <a:endParaRPr b="1"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85624"/>
            <a:ext cx="9144000" cy="4772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1514725" y="1808950"/>
            <a:ext cx="4380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volta visualizzata la pagina della settimana di riferimento troverete degli slot di prenotazione precedentemente predisposti dai docenti.</a:t>
            </a:r>
            <a:endParaRPr b="1" sz="20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7466"/>
            <a:ext cx="9144002" cy="4788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1405750" y="1634575"/>
            <a:ext cx="64839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1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 poter conoscere l’orario attribuito ad ogni slot di appuntamento è sufficiente passare con il puntatore del mouse sulla casella.</a:t>
            </a:r>
            <a:endParaRPr b="1" sz="21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78045"/>
            <a:ext cx="9144002" cy="478741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1"/>
          <p:cNvSpPr txBox="1"/>
          <p:nvPr/>
        </p:nvSpPr>
        <p:spPr>
          <a:xfrm>
            <a:off x="1307675" y="3977500"/>
            <a:ext cx="65709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19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 volta individuato l’orario di preferenza sarà sufficiente cliccare sulla casella di prenotazione e si aprirà questa schermata.</a:t>
            </a:r>
            <a:endParaRPr b="1" sz="1900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